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8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88038" autoAdjust="0"/>
  </p:normalViewPr>
  <p:slideViewPr>
    <p:cSldViewPr>
      <p:cViewPr varScale="1">
        <p:scale>
          <a:sx n="116" d="100"/>
          <a:sy n="116" d="100"/>
        </p:scale>
        <p:origin x="-14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6A601-9B1B-438A-96A6-56431C4BA801}" type="datetimeFigureOut">
              <a:rPr lang="en-CA" smtClean="0"/>
              <a:pPr/>
              <a:t>5/22/14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CE83-0D6D-418E-84F5-E30F60A7C7AC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Project</a:t>
            </a:r>
            <a:r>
              <a:rPr lang="en-CA" baseline="0" dirty="0" smtClean="0"/>
              <a:t> name – pick a cool sounding name for your project</a:t>
            </a:r>
          </a:p>
          <a:p>
            <a:r>
              <a:rPr lang="en-CA" baseline="0" dirty="0" smtClean="0"/>
              <a:t>Sponsors – list your project sponsors here (the people with the money)</a:t>
            </a:r>
          </a:p>
          <a:p>
            <a:endParaRPr lang="en-CA" baseline="0" dirty="0" smtClean="0"/>
          </a:p>
          <a:p>
            <a:r>
              <a:rPr lang="en-CA" baseline="0" dirty="0" smtClean="0"/>
              <a:t>Putting your sponsors name boldly out there for all to see is a great way to get their engagement and attention (necessary for any successful project).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Write down all the reasons why your company would want to spend money on this project in the first place.</a:t>
            </a:r>
          </a:p>
          <a:p>
            <a:r>
              <a:rPr lang="en-CA" dirty="0" smtClean="0"/>
              <a:t>Then pick and highlight the most important one</a:t>
            </a:r>
            <a:r>
              <a:rPr lang="en-CA" baseline="0" dirty="0" smtClean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If you could walk into a store, and buy the shrink</a:t>
            </a:r>
            <a:r>
              <a:rPr lang="en-CA" baseline="0" dirty="0" smtClean="0"/>
              <a:t> wrapped version of your software, what the design of the box look like and what would it say?</a:t>
            </a:r>
          </a:p>
          <a:p>
            <a:r>
              <a:rPr lang="en-CA" baseline="0" dirty="0" smtClean="0"/>
              <a:t>Point here is to get your team looking at your project through the eyes of your end customer.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List all the big ticket items</a:t>
            </a:r>
            <a:r>
              <a:rPr lang="en-CA" baseline="0" dirty="0" smtClean="0"/>
              <a:t> you are (and are NOT) going to deliver within the scope of this project.</a:t>
            </a:r>
          </a:p>
          <a:p>
            <a:r>
              <a:rPr lang="en-CA" baseline="0" dirty="0" smtClean="0"/>
              <a:t>Before starting your project move all the UNRESOLVED ones to either IN or OUT.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List everyone you are going to have to interact with at some point during the</a:t>
            </a:r>
            <a:r>
              <a:rPr lang="en-CA" baseline="0" dirty="0" smtClean="0"/>
              <a:t> course of your project.</a:t>
            </a:r>
          </a:p>
          <a:p>
            <a:endParaRPr lang="en-CA" baseline="0" dirty="0" smtClean="0"/>
          </a:p>
          <a:p>
            <a:r>
              <a:rPr lang="en-CA" baseline="0" dirty="0" smtClean="0"/>
              <a:t>Goal is to start building relationships with these people and let them know we are coming down the tracks  (before we actually get there).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This is about letting people know how</a:t>
            </a:r>
            <a:r>
              <a:rPr lang="en-CA" baseline="0" dirty="0" smtClean="0"/>
              <a:t> we plan on building this thing.</a:t>
            </a:r>
          </a:p>
          <a:p>
            <a:r>
              <a:rPr lang="en-CA" baseline="0" dirty="0" smtClean="0"/>
              <a:t>If there are any tools or libraries assumptions you are making list them here.</a:t>
            </a:r>
          </a:p>
          <a:p>
            <a:r>
              <a:rPr lang="en-CA" baseline="0" dirty="0" smtClean="0"/>
              <a:t>Also if there are areas of the application architecture that are risky highlight those too.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This is your chance to call </a:t>
            </a:r>
            <a:r>
              <a:rPr lang="en-CA" baseline="0" dirty="0" smtClean="0"/>
              <a:t>out any craziness you’ve heard while building the deck, and having a frank conversation with your sponsors and your team about how you are going to handle it.</a:t>
            </a:r>
          </a:p>
          <a:p>
            <a:r>
              <a:rPr lang="en-CA" baseline="0" dirty="0" smtClean="0"/>
              <a:t>This is perhaps on of the most powerful slides in the deck – it’s your chance to ask for whatever you need to be successful and the consequences if you don’t get it.</a:t>
            </a:r>
          </a:p>
          <a:p>
            <a:r>
              <a:rPr lang="en-CA" baseline="0" dirty="0" smtClean="0"/>
              <a:t>Use it!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CE83-0D6D-418E-84F5-E30F60A7C7AC}" type="slidenum">
              <a:rPr lang="en-CA" smtClean="0"/>
              <a:pPr/>
              <a:t>8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0" y="6311900"/>
            <a:ext cx="1117600" cy="393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48600" y="6311900"/>
            <a:ext cx="1117600" cy="3937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dirty="0" err="1" smtClean="0"/>
              <a:t>pLAy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General </a:t>
            </a:r>
            <a:r>
              <a:rPr lang="en-CA" dirty="0" smtClean="0"/>
              <a:t>Assembly</a:t>
            </a:r>
            <a:endParaRPr lang="en-CA" dirty="0" smtClean="0"/>
          </a:p>
          <a:p>
            <a:r>
              <a:rPr lang="en-CA" dirty="0" smtClean="0"/>
              <a:t>Michael </a:t>
            </a:r>
            <a:r>
              <a:rPr lang="en-CA" dirty="0" err="1" smtClean="0"/>
              <a:t>Choi</a:t>
            </a:r>
            <a:r>
              <a:rPr lang="en-CA" dirty="0" smtClean="0"/>
              <a:t>, Christa </a:t>
            </a:r>
            <a:r>
              <a:rPr lang="en-CA" dirty="0" err="1" smtClean="0"/>
              <a:t>Hartsock</a:t>
            </a:r>
            <a:r>
              <a:rPr lang="en-CA" dirty="0" smtClean="0"/>
              <a:t>, Alex </a:t>
            </a:r>
            <a:r>
              <a:rPr lang="en-CA" dirty="0" err="1" smtClean="0"/>
              <a:t>Sos</a:t>
            </a:r>
            <a:endParaRPr lang="en-C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are we here?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Give alternative way to explore city </a:t>
            </a:r>
          </a:p>
          <a:p>
            <a:r>
              <a:rPr lang="en-CA" dirty="0" smtClean="0"/>
              <a:t>Connect cultural / music history to geography</a:t>
            </a:r>
          </a:p>
          <a:p>
            <a:r>
              <a:rPr lang="en-CA" dirty="0" smtClean="0"/>
              <a:t>Explore new music / genres</a:t>
            </a:r>
          </a:p>
          <a:p>
            <a:endParaRPr lang="en-CA" dirty="0" smtClean="0"/>
          </a:p>
          <a:p>
            <a:endParaRPr lang="en-C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47800" y="48006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smtClean="0"/>
              <a:t>Explore location through music</a:t>
            </a:r>
            <a:endParaRPr lang="en-CA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elevator pitch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For</a:t>
            </a:r>
            <a:r>
              <a:rPr lang="en-CA" dirty="0" smtClean="0"/>
              <a:t> </a:t>
            </a:r>
            <a:r>
              <a:rPr lang="en-CA" dirty="0" smtClean="0">
                <a:solidFill>
                  <a:srgbClr val="008000"/>
                </a:solidFill>
              </a:rPr>
              <a:t>music history lover</a:t>
            </a:r>
            <a:endParaRPr lang="en-CA" dirty="0" smtClean="0">
              <a:solidFill>
                <a:srgbClr val="008000"/>
              </a:solidFill>
            </a:endParaRPr>
          </a:p>
          <a:p>
            <a:r>
              <a:rPr lang="en-CA" dirty="0" smtClean="0"/>
              <a:t>who</a:t>
            </a:r>
            <a:r>
              <a:rPr lang="en-CA" dirty="0" smtClean="0"/>
              <a:t> </a:t>
            </a:r>
            <a:r>
              <a:rPr lang="en-CA" dirty="0" smtClean="0">
                <a:solidFill>
                  <a:srgbClr val="008000"/>
                </a:solidFill>
              </a:rPr>
              <a:t>is looking to explore music / LA in a different way</a:t>
            </a:r>
          </a:p>
          <a:p>
            <a:r>
              <a:rPr lang="en-CA" dirty="0" smtClean="0"/>
              <a:t>the</a:t>
            </a:r>
            <a:r>
              <a:rPr lang="en-CA" dirty="0" smtClean="0"/>
              <a:t> </a:t>
            </a:r>
            <a:r>
              <a:rPr lang="en-CA" dirty="0" err="1" smtClean="0">
                <a:solidFill>
                  <a:srgbClr val="008000"/>
                </a:solidFill>
              </a:rPr>
              <a:t>pLAy</a:t>
            </a:r>
            <a:endParaRPr lang="en-CA" dirty="0" smtClean="0">
              <a:solidFill>
                <a:srgbClr val="008000"/>
              </a:solidFill>
            </a:endParaRPr>
          </a:p>
          <a:p>
            <a:r>
              <a:rPr lang="en-CA" dirty="0" smtClean="0"/>
              <a:t>is </a:t>
            </a:r>
            <a:r>
              <a:rPr lang="en-CA" dirty="0" smtClean="0"/>
              <a:t>a </a:t>
            </a:r>
            <a:r>
              <a:rPr lang="en-CA" dirty="0" smtClean="0">
                <a:solidFill>
                  <a:srgbClr val="008000"/>
                </a:solidFill>
              </a:rPr>
              <a:t>music playlist generator</a:t>
            </a:r>
          </a:p>
          <a:p>
            <a:r>
              <a:rPr lang="en-CA" dirty="0" smtClean="0"/>
              <a:t>that</a:t>
            </a:r>
            <a:r>
              <a:rPr lang="en-CA" dirty="0" smtClean="0"/>
              <a:t> </a:t>
            </a:r>
            <a:r>
              <a:rPr lang="en-CA" dirty="0" smtClean="0">
                <a:solidFill>
                  <a:srgbClr val="008000"/>
                </a:solidFill>
              </a:rPr>
              <a:t>connects </a:t>
            </a:r>
            <a:r>
              <a:rPr lang="en-CA" dirty="0" err="1" smtClean="0">
                <a:solidFill>
                  <a:srgbClr val="008000"/>
                </a:solidFill>
              </a:rPr>
              <a:t>LA’s</a:t>
            </a:r>
            <a:r>
              <a:rPr lang="en-CA" dirty="0" smtClean="0">
                <a:solidFill>
                  <a:srgbClr val="008000"/>
                </a:solidFill>
              </a:rPr>
              <a:t> rich music history to </a:t>
            </a:r>
            <a:r>
              <a:rPr lang="en-CA" dirty="0" smtClean="0">
                <a:solidFill>
                  <a:srgbClr val="008000"/>
                </a:solidFill>
              </a:rPr>
              <a:t>its public transit routes</a:t>
            </a:r>
            <a:r>
              <a:rPr lang="en-CA" dirty="0" smtClean="0"/>
              <a:t>.</a:t>
            </a:r>
            <a:endParaRPr lang="en-CA" dirty="0" smtClean="0"/>
          </a:p>
          <a:p>
            <a:r>
              <a:rPr lang="en-CA" dirty="0" smtClean="0"/>
              <a:t>Unlike</a:t>
            </a:r>
            <a:r>
              <a:rPr lang="en-CA" dirty="0" smtClean="0"/>
              <a:t> </a:t>
            </a:r>
            <a:r>
              <a:rPr lang="en-CA" dirty="0" smtClean="0">
                <a:solidFill>
                  <a:srgbClr val="008000"/>
                </a:solidFill>
              </a:rPr>
              <a:t>rap genius</a:t>
            </a:r>
          </a:p>
          <a:p>
            <a:r>
              <a:rPr lang="en-CA" dirty="0" smtClean="0"/>
              <a:t>our project</a:t>
            </a:r>
            <a:r>
              <a:rPr lang="en-CA" dirty="0" smtClean="0"/>
              <a:t> </a:t>
            </a:r>
            <a:r>
              <a:rPr lang="en-CA" dirty="0" smtClean="0">
                <a:solidFill>
                  <a:srgbClr val="008000"/>
                </a:solidFill>
              </a:rPr>
              <a:t>dynamically creates rich playlists based on location</a:t>
            </a:r>
            <a:r>
              <a:rPr lang="en-CA" dirty="0" smtClean="0"/>
              <a:t>.</a:t>
            </a:r>
            <a:endParaRPr lang="en-C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667000" y="1524000"/>
            <a:ext cx="3810000" cy="5029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Product box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4038600" y="1600200"/>
            <a:ext cx="996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pLAy</a:t>
            </a:r>
            <a:endParaRPr lang="en-CA" sz="2800" dirty="0"/>
          </a:p>
        </p:txBody>
      </p:sp>
      <p:sp>
        <p:nvSpPr>
          <p:cNvPr id="11" name="Rectangle 10"/>
          <p:cNvSpPr/>
          <p:nvPr/>
        </p:nvSpPr>
        <p:spPr>
          <a:xfrm>
            <a:off x="3124200" y="25146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3655988" y="3058180"/>
            <a:ext cx="178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fun picture</a:t>
            </a:r>
            <a:endParaRPr lang="en-CA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4277380"/>
            <a:ext cx="233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h</a:t>
            </a:r>
            <a:r>
              <a:rPr lang="en-CA" sz="2800" dirty="0" smtClean="0"/>
              <a:t>ear your city</a:t>
            </a:r>
            <a:endParaRPr lang="en-CA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0" y="488698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explore</a:t>
            </a:r>
            <a:endParaRPr lang="en-CA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962400" y="5334000"/>
            <a:ext cx="98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learn</a:t>
            </a:r>
            <a:endParaRPr lang="en-CA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962400" y="5801380"/>
            <a:ext cx="1022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listen</a:t>
            </a:r>
            <a:endParaRPr lang="en-CA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133600"/>
            <a:ext cx="33147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96200" y="6096000"/>
            <a:ext cx="1371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76200" y="5867400"/>
            <a:ext cx="13716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CA" dirty="0" smtClean="0"/>
              <a:t>The NOT list</a:t>
            </a:r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457200"/>
          <a:ext cx="8458200" cy="4244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660091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/>
                        <a:t>IN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 smtClean="0"/>
                        <a:t>OUT</a:t>
                      </a:r>
                      <a:endParaRPr lang="en-CA" dirty="0"/>
                    </a:p>
                  </a:txBody>
                  <a:tcPr/>
                </a:tc>
              </a:tr>
              <a:tr h="422690">
                <a:tc>
                  <a:txBody>
                    <a:bodyPr/>
                    <a:lstStyle/>
                    <a:p>
                      <a:r>
                        <a:rPr lang="en-CA" dirty="0" smtClean="0"/>
                        <a:t>Associate</a:t>
                      </a:r>
                      <a:r>
                        <a:rPr lang="en-CA" baseline="0" dirty="0" smtClean="0"/>
                        <a:t> songs with specific locations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Not a streaming service</a:t>
                      </a:r>
                      <a:endParaRPr lang="en-CA" dirty="0"/>
                    </a:p>
                  </a:txBody>
                  <a:tcPr/>
                </a:tc>
              </a:tr>
              <a:tr h="729574">
                <a:tc>
                  <a:txBody>
                    <a:bodyPr/>
                    <a:lstStyle/>
                    <a:p>
                      <a:r>
                        <a:rPr lang="en-CA" dirty="0" smtClean="0"/>
                        <a:t>Match transit routes with nearby</a:t>
                      </a:r>
                      <a:r>
                        <a:rPr lang="en-CA" baseline="0" dirty="0" smtClean="0"/>
                        <a:t> places of interest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Not a</a:t>
                      </a:r>
                      <a:r>
                        <a:rPr lang="en-CA" baseline="0" dirty="0" smtClean="0"/>
                        <a:t> personally-</a:t>
                      </a:r>
                      <a:r>
                        <a:rPr lang="en-CA" baseline="0" dirty="0" err="1" smtClean="0"/>
                        <a:t>curated</a:t>
                      </a:r>
                      <a:r>
                        <a:rPr lang="en-CA" baseline="0" dirty="0" smtClean="0"/>
                        <a:t> </a:t>
                      </a:r>
                      <a:r>
                        <a:rPr lang="en-CA" baseline="0" dirty="0" err="1" smtClean="0"/>
                        <a:t>playlisting</a:t>
                      </a:r>
                      <a:r>
                        <a:rPr lang="en-CA" baseline="0" dirty="0" smtClean="0"/>
                        <a:t> service / radio station</a:t>
                      </a:r>
                      <a:endParaRPr lang="en-CA" dirty="0"/>
                    </a:p>
                  </a:txBody>
                  <a:tcPr/>
                </a:tc>
              </a:tr>
              <a:tr h="729574">
                <a:tc>
                  <a:txBody>
                    <a:bodyPr/>
                    <a:lstStyle/>
                    <a:p>
                      <a:r>
                        <a:rPr lang="en-CA" dirty="0" smtClean="0"/>
                        <a:t>Generate playlist</a:t>
                      </a:r>
                      <a:r>
                        <a:rPr lang="en-CA" baseline="0" dirty="0" smtClean="0"/>
                        <a:t>s based on routes with relevant songs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Other cities besides</a:t>
                      </a:r>
                      <a:r>
                        <a:rPr lang="en-CA" baseline="0" dirty="0" smtClean="0"/>
                        <a:t> Los Angeles </a:t>
                      </a:r>
                      <a:endParaRPr lang="en-CA" dirty="0"/>
                    </a:p>
                  </a:txBody>
                  <a:tcPr/>
                </a:tc>
              </a:tr>
              <a:tr h="422690">
                <a:tc>
                  <a:txBody>
                    <a:bodyPr/>
                    <a:lstStyle/>
                    <a:p>
                      <a:r>
                        <a:rPr lang="en-CA" dirty="0" smtClean="0"/>
                        <a:t>Visualize map of</a:t>
                      </a:r>
                      <a:r>
                        <a:rPr lang="en-CA" baseline="0" dirty="0" smtClean="0"/>
                        <a:t> songs and locations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Other transit</a:t>
                      </a:r>
                      <a:r>
                        <a:rPr lang="en-CA" baseline="0" dirty="0" smtClean="0"/>
                        <a:t> services that aren’t LA Metro (bus, rail)</a:t>
                      </a:r>
                      <a:endParaRPr lang="en-CA" dirty="0"/>
                    </a:p>
                  </a:txBody>
                  <a:tcPr/>
                </a:tc>
              </a:tr>
              <a:tr h="422690">
                <a:tc>
                  <a:txBody>
                    <a:bodyPr/>
                    <a:lstStyle/>
                    <a:p>
                      <a:r>
                        <a:rPr lang="en-CA" dirty="0" smtClean="0"/>
                        <a:t>Play playlist</a:t>
                      </a:r>
                      <a:r>
                        <a:rPr lang="en-CA" baseline="0" dirty="0" smtClean="0"/>
                        <a:t> from desktop browser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Integrate</a:t>
                      </a:r>
                      <a:r>
                        <a:rPr lang="en-CA" baseline="0" dirty="0" smtClean="0"/>
                        <a:t> with streaming services besides </a:t>
                      </a:r>
                      <a:r>
                        <a:rPr lang="en-CA" baseline="0" dirty="0" err="1" smtClean="0"/>
                        <a:t>Spotify</a:t>
                      </a:r>
                      <a:endParaRPr lang="en-CA" dirty="0"/>
                    </a:p>
                  </a:txBody>
                  <a:tcPr/>
                </a:tc>
              </a:tr>
              <a:tr h="422690">
                <a:tc>
                  <a:txBody>
                    <a:bodyPr/>
                    <a:lstStyle/>
                    <a:p>
                      <a:r>
                        <a:rPr lang="en-CA" dirty="0" smtClean="0"/>
                        <a:t>Browse friends / all /</a:t>
                      </a:r>
                      <a:r>
                        <a:rPr lang="en-CA" baseline="0" dirty="0" smtClean="0"/>
                        <a:t> other playlists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4648200"/>
          <a:ext cx="84582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/>
                        <a:t>UNRESOLVED</a:t>
                      </a:r>
                      <a:endParaRPr lang="en-CA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Query where artist</a:t>
                      </a:r>
                      <a:r>
                        <a:rPr lang="en-CA" baseline="0" dirty="0" smtClean="0"/>
                        <a:t> is from within city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/>
                        <a:t>Present </a:t>
                      </a:r>
                      <a:r>
                        <a:rPr lang="en-CA" dirty="0" err="1" smtClean="0"/>
                        <a:t>snippit</a:t>
                      </a:r>
                      <a:r>
                        <a:rPr lang="en-CA" dirty="0" smtClean="0"/>
                        <a:t> with relevant lyric</a:t>
                      </a:r>
                      <a:r>
                        <a:rPr lang="en-CA" baseline="0" dirty="0" smtClean="0"/>
                        <a:t> with map of location</a:t>
                      </a:r>
                      <a:endParaRPr lang="en-CA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Heatmap</a:t>
                      </a:r>
                      <a:r>
                        <a:rPr lang="en-CA" dirty="0" smtClean="0"/>
                        <a:t> / filter playlist for song popularity</a:t>
                      </a:r>
                      <a:r>
                        <a:rPr lang="en-CA" baseline="0" dirty="0" smtClean="0"/>
                        <a:t> by location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Your project community</a:t>
            </a:r>
            <a:endParaRPr lang="en-CA" dirty="0"/>
          </a:p>
        </p:txBody>
      </p:sp>
      <p:sp>
        <p:nvSpPr>
          <p:cNvPr id="14" name="Oval 1"/>
          <p:cNvSpPr>
            <a:spLocks/>
          </p:cNvSpPr>
          <p:nvPr/>
        </p:nvSpPr>
        <p:spPr bwMode="auto">
          <a:xfrm>
            <a:off x="2743200" y="2819400"/>
            <a:ext cx="3352800" cy="1066800"/>
          </a:xfrm>
          <a:prstGeom prst="ellipse">
            <a:avLst/>
          </a:prstGeom>
          <a:noFill/>
          <a:ln w="25400" cap="flat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16" name="Rectangle 3"/>
          <p:cNvSpPr>
            <a:spLocks/>
          </p:cNvSpPr>
          <p:nvPr/>
        </p:nvSpPr>
        <p:spPr bwMode="auto">
          <a:xfrm>
            <a:off x="3276600" y="3124200"/>
            <a:ext cx="2271713" cy="4318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80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Your core team</a:t>
            </a:r>
          </a:p>
        </p:txBody>
      </p:sp>
      <p:sp>
        <p:nvSpPr>
          <p:cNvPr id="17" name="Rectangle 4"/>
          <p:cNvSpPr>
            <a:spLocks/>
          </p:cNvSpPr>
          <p:nvPr/>
        </p:nvSpPr>
        <p:spPr bwMode="auto">
          <a:xfrm>
            <a:off x="6518275" y="3911600"/>
            <a:ext cx="2168525" cy="93871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Wong Tang Clan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8" name="Rectangle 5"/>
          <p:cNvSpPr>
            <a:spLocks/>
          </p:cNvSpPr>
          <p:nvPr/>
        </p:nvSpPr>
        <p:spPr bwMode="auto">
          <a:xfrm>
            <a:off x="609600" y="2895600"/>
            <a:ext cx="2057400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Matt Daniels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9" name="Rectangle 6"/>
          <p:cNvSpPr>
            <a:spLocks/>
          </p:cNvSpPr>
          <p:nvPr/>
        </p:nvSpPr>
        <p:spPr bwMode="auto">
          <a:xfrm>
            <a:off x="3200400" y="1828800"/>
            <a:ext cx="2172294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Echo Nest(?)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20" name="Rectangle 7"/>
          <p:cNvSpPr>
            <a:spLocks/>
          </p:cNvSpPr>
          <p:nvPr/>
        </p:nvSpPr>
        <p:spPr bwMode="auto">
          <a:xfrm>
            <a:off x="3276600" y="4352925"/>
            <a:ext cx="2271713" cy="4318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Everyone else !</a:t>
            </a:r>
          </a:p>
        </p:txBody>
      </p:sp>
      <p:sp>
        <p:nvSpPr>
          <p:cNvPr id="21" name="Rectangle 8"/>
          <p:cNvSpPr>
            <a:spLocks/>
          </p:cNvSpPr>
          <p:nvPr/>
        </p:nvSpPr>
        <p:spPr bwMode="auto">
          <a:xfrm>
            <a:off x="1420813" y="5588000"/>
            <a:ext cx="5830887" cy="4826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Calibri Bold" charset="0"/>
                <a:cs typeface="Calibri Bold" charset="0"/>
                <a:sym typeface="Calibri Bold" charset="0"/>
              </a:rPr>
              <a:t>... is always bigger than you think!</a:t>
            </a:r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4900" y="1943100"/>
            <a:ext cx="800100" cy="927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1300" y="1943100"/>
            <a:ext cx="800100" cy="927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6500" y="3924300"/>
            <a:ext cx="800100" cy="927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5" name="Rectangle 5"/>
          <p:cNvSpPr>
            <a:spLocks/>
          </p:cNvSpPr>
          <p:nvPr/>
        </p:nvSpPr>
        <p:spPr bwMode="auto">
          <a:xfrm>
            <a:off x="6629400" y="2743200"/>
            <a:ext cx="1774825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Jim </a:t>
            </a:r>
            <a:r>
              <a:rPr lang="en-US" sz="2800" dirty="0" err="1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Fingal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696200" y="6096000"/>
            <a:ext cx="1371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Technical solution</a:t>
            </a:r>
            <a:endParaRPr lang="en-CA" dirty="0"/>
          </a:p>
        </p:txBody>
      </p:sp>
      <p:sp>
        <p:nvSpPr>
          <p:cNvPr id="7" name="Cloud 6"/>
          <p:cNvSpPr/>
          <p:nvPr/>
        </p:nvSpPr>
        <p:spPr>
          <a:xfrm>
            <a:off x="2209800" y="1908048"/>
            <a:ext cx="1752600" cy="914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572000" y="1831848"/>
            <a:ext cx="16002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800600" y="2060448"/>
            <a:ext cx="11430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an 9"/>
          <p:cNvSpPr/>
          <p:nvPr/>
        </p:nvSpPr>
        <p:spPr>
          <a:xfrm>
            <a:off x="7086600" y="1679448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Can 10"/>
          <p:cNvSpPr/>
          <p:nvPr/>
        </p:nvSpPr>
        <p:spPr>
          <a:xfrm>
            <a:off x="7086600" y="3203448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0996" y="4790182"/>
            <a:ext cx="1174303" cy="8255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8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5854710"/>
            <a:ext cx="863600" cy="68807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9" name="Picture 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831848"/>
            <a:ext cx="800100" cy="927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086600" y="486638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/>
              <a:t>Danger!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86600" y="5628382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/>
              <a:t>Out of scope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3124200"/>
            <a:ext cx="51650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Technologies:</a:t>
            </a:r>
          </a:p>
          <a:p>
            <a:pPr>
              <a:buFontTx/>
              <a:buChar char="-"/>
            </a:pPr>
            <a:r>
              <a:rPr lang="en-CA" sz="2400" dirty="0" smtClean="0"/>
              <a:t> Ruby on Rails, </a:t>
            </a:r>
            <a:r>
              <a:rPr lang="en-CA" sz="2400" dirty="0" err="1" smtClean="0"/>
              <a:t>Javascript</a:t>
            </a:r>
            <a:r>
              <a:rPr lang="en-CA" sz="2400" dirty="0" smtClean="0"/>
              <a:t>, Foundation, </a:t>
            </a:r>
            <a:r>
              <a:rPr lang="en-CA" sz="2400" dirty="0" err="1" smtClean="0"/>
              <a:t>PostGRES</a:t>
            </a:r>
            <a:endParaRPr lang="en-CA" sz="2400" dirty="0" smtClean="0"/>
          </a:p>
          <a:p>
            <a:pPr>
              <a:buFontTx/>
              <a:buChar char="-"/>
            </a:pPr>
            <a:r>
              <a:rPr lang="en-CA" sz="2400" dirty="0" smtClean="0"/>
              <a:t> APIs: </a:t>
            </a:r>
            <a:r>
              <a:rPr lang="en-CA" sz="2400" dirty="0" err="1" smtClean="0"/>
              <a:t>Spotify</a:t>
            </a:r>
            <a:r>
              <a:rPr lang="en-CA" sz="2400" dirty="0" smtClean="0"/>
              <a:t>, Echo Nest, Google Maps, LA Metro, </a:t>
            </a:r>
            <a:r>
              <a:rPr lang="en-CA" sz="2400" dirty="0" err="1" smtClean="0"/>
              <a:t>MusixMatch</a:t>
            </a:r>
            <a:r>
              <a:rPr lang="en-CA" sz="2400" dirty="0" smtClean="0"/>
              <a:t> (or other lyrics API), maybe Rap/Rock Genius</a:t>
            </a:r>
          </a:p>
          <a:p>
            <a:pPr>
              <a:buFontTx/>
              <a:buChar char="-"/>
            </a:pPr>
            <a:r>
              <a:rPr lang="en-CA" sz="2400" dirty="0" smtClean="0"/>
              <a:t> Libraries: D3, </a:t>
            </a:r>
            <a:r>
              <a:rPr lang="en-CA" sz="2400" dirty="0" err="1" smtClean="0"/>
              <a:t>RouteBoxes</a:t>
            </a:r>
            <a:r>
              <a:rPr lang="en-CA" sz="2400" dirty="0" smtClean="0"/>
              <a:t> (</a:t>
            </a:r>
            <a:r>
              <a:rPr lang="en-CA" sz="2400" dirty="0" err="1" smtClean="0"/>
              <a:t>Gmaps</a:t>
            </a:r>
            <a:r>
              <a:rPr lang="en-CA" sz="2400" dirty="0" smtClean="0"/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keeps us up at night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How t</a:t>
            </a:r>
            <a:r>
              <a:rPr lang="en-CA" dirty="0" smtClean="0"/>
              <a:t>o determine relevant cultural hotspots along route</a:t>
            </a:r>
            <a:endParaRPr lang="en-CA" dirty="0" smtClean="0"/>
          </a:p>
          <a:p>
            <a:r>
              <a:rPr lang="en-CA" dirty="0" smtClean="0"/>
              <a:t>How to determine if a song mentions cultural hotspot (getting lyrics in general)</a:t>
            </a:r>
            <a:endParaRPr lang="en-CA" dirty="0" smtClean="0"/>
          </a:p>
          <a:p>
            <a:r>
              <a:rPr lang="en-CA" dirty="0" smtClean="0"/>
              <a:t>Keeping project </a:t>
            </a:r>
            <a:r>
              <a:rPr lang="en-CA" dirty="0" smtClean="0"/>
              <a:t>doable with timeframe</a:t>
            </a:r>
          </a:p>
          <a:p>
            <a:r>
              <a:rPr lang="en-CA" dirty="0" smtClean="0"/>
              <a:t>Working with D3 / lots </a:t>
            </a:r>
            <a:r>
              <a:rPr lang="en-CA" smtClean="0"/>
              <a:t>of data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7696200" y="6096000"/>
            <a:ext cx="1371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6300" y="4330700"/>
            <a:ext cx="1206500" cy="21463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679</Words>
  <Application>Microsoft Macintosh PowerPoint</Application>
  <PresentationFormat>On-screen Show (4:3)</PresentationFormat>
  <Paragraphs>87</Paragraphs>
  <Slides>8</Slides>
  <Notes>7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pLAy</vt:lpstr>
      <vt:lpstr>Why are we here?</vt:lpstr>
      <vt:lpstr>The elevator pitch</vt:lpstr>
      <vt:lpstr>Product box</vt:lpstr>
      <vt:lpstr>The NOT list</vt:lpstr>
      <vt:lpstr>Your project community</vt:lpstr>
      <vt:lpstr>Technical solution</vt:lpstr>
      <vt:lpstr>What keeps us up at night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&lt;Project name&gt;</dc:title>
  <dc:creator>Jonathan Rasmusson</dc:creator>
  <cp:lastModifiedBy>Christa Hartsock</cp:lastModifiedBy>
  <cp:revision>66</cp:revision>
  <dcterms:created xsi:type="dcterms:W3CDTF">2014-05-22T21:23:15Z</dcterms:created>
  <dcterms:modified xsi:type="dcterms:W3CDTF">2014-05-22T22:41:34Z</dcterms:modified>
</cp:coreProperties>
</file>